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>
        <p:scale>
          <a:sx n="99" d="100"/>
          <a:sy n="99" d="100"/>
        </p:scale>
        <p:origin x="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562674" y="152964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9852852" y="1433893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10272</TotalTime>
  <Words>283</Words>
  <Application>Microsoft Office PowerPoint</Application>
  <PresentationFormat>Widescreen</PresentationFormat>
  <Paragraphs>149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34</cp:revision>
  <dcterms:created xsi:type="dcterms:W3CDTF">2025-03-18T16:01:18Z</dcterms:created>
  <dcterms:modified xsi:type="dcterms:W3CDTF">2025-04-24T18:10:44Z</dcterms:modified>
</cp:coreProperties>
</file>